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17" r:id="rId2"/>
    <p:sldId id="316" r:id="rId3"/>
    <p:sldId id="319" r:id="rId4"/>
    <p:sldId id="318" r:id="rId5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594303AA-F59E-4E85-9550-0C0169C60DEC}">
          <p14:sldIdLst>
            <p14:sldId id="317"/>
            <p14:sldId id="316"/>
            <p14:sldId id="319"/>
            <p14:sldId id="31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76">
          <p15:clr>
            <a:srgbClr val="A4A3A4"/>
          </p15:clr>
        </p15:guide>
        <p15:guide id="2" pos="27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27" autoAdjust="0"/>
    <p:restoredTop sz="94660"/>
  </p:normalViewPr>
  <p:slideViewPr>
    <p:cSldViewPr>
      <p:cViewPr varScale="1">
        <p:scale>
          <a:sx n="149" d="100"/>
          <a:sy n="149" d="100"/>
        </p:scale>
        <p:origin x="678" y="114"/>
      </p:cViewPr>
      <p:guideLst>
        <p:guide orient="horz" pos="376"/>
        <p:guide pos="27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2B909-2B53-4A70-BC70-AEF46C7ACF24}" type="datetimeFigureOut">
              <a:rPr lang="zh-CN" altLang="en-US" smtClean="0"/>
              <a:t>2025/2/6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9BF44-F5CE-455C-A9FE-73A15FC422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8320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9BF44-F5CE-455C-A9FE-73A15FC422D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1281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72508"/>
            <a:ext cx="2133600" cy="273844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2025/2/6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86690" y="4772508"/>
            <a:ext cx="2895600" cy="273844"/>
          </a:xfrm>
        </p:spPr>
        <p:txBody>
          <a:bodyPr vert="horz" lIns="76618" tIns="38309" rIns="76618" bIns="38309" rtlCol="0" anchor="ctr"/>
          <a:lstStyle>
            <a:lvl1pPr>
              <a:defRPr lang="en-US" altLang="zh-CN" smtClean="0">
                <a:solidFill>
                  <a:prstClr val="white">
                    <a:lumMod val="65000"/>
                  </a:prstClr>
                </a:solidFill>
                <a:latin typeface="Calibri" panose="020F0502020204030204"/>
              </a:defRPr>
            </a:lvl1pPr>
          </a:lstStyle>
          <a:p>
            <a:endParaRPr lang="zh-CN" altLang="en-US"/>
          </a:p>
        </p:txBody>
      </p:sp>
      <p:sp>
        <p:nvSpPr>
          <p:cNvPr id="22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948573" y="4763842"/>
            <a:ext cx="1388046" cy="282500"/>
          </a:xfrm>
        </p:spPr>
        <p:txBody>
          <a:bodyPr vert="horz" lIns="102156" tIns="51076" rIns="102156" bIns="51076" rtlCol="0" anchor="ctr"/>
          <a:lstStyle>
            <a:lvl1pPr algn="r">
              <a:defRPr lang="zh-CN" altLang="en-US" smtClean="0"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06977" y="267494"/>
            <a:ext cx="5897272" cy="330507"/>
          </a:xfrm>
        </p:spPr>
        <p:txBody>
          <a:bodyPr vert="horz" lIns="68580" tIns="34290" rIns="68580" bIns="34290" rtlCol="0" anchor="ctr">
            <a:noAutofit/>
          </a:bodyPr>
          <a:lstStyle>
            <a:lvl1pPr algn="l">
              <a:defRPr lang="zh-CN" altLang="en-US" sz="2200" b="0" i="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defTabSz="514350">
              <a:lnSpc>
                <a:spcPct val="90000"/>
              </a:lnSpc>
            </a:pPr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E1CCE-4C69-481E-8A82-8C3A41A945F4}" type="datetimeFigureOut">
              <a:rPr lang="zh-CN" altLang="en-US" smtClean="0"/>
              <a:t>2025/2/6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91015"/>
            <a:ext cx="2895600" cy="273844"/>
          </a:xfrm>
        </p:spPr>
        <p:txBody>
          <a:bodyPr/>
          <a:lstStyle>
            <a:lvl1pPr>
              <a:defRPr sz="105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7452320" y="4787436"/>
            <a:ext cx="1224136" cy="304675"/>
          </a:xfrm>
        </p:spPr>
        <p:txBody>
          <a:bodyPr/>
          <a:lstStyle>
            <a:lvl1pPr algn="ctr">
              <a:defRPr sz="1400">
                <a:latin typeface="Impact" panose="020B0806030902050204" pitchFamily="34" charset="0"/>
              </a:defRPr>
            </a:lvl1pPr>
          </a:lstStyle>
          <a:p>
            <a:fld id="{FCC3A858-5ED0-4B4A-8756-97846365D73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矩形 10"/>
          <p:cNvSpPr>
            <a:spLocks noChangeAspect="1"/>
          </p:cNvSpPr>
          <p:nvPr userDrawn="1"/>
        </p:nvSpPr>
        <p:spPr>
          <a:xfrm rot="18900000">
            <a:off x="370772" y="264511"/>
            <a:ext cx="324027" cy="310943"/>
          </a:xfrm>
          <a:prstGeom prst="roundRect">
            <a:avLst/>
          </a:prstGeom>
          <a:gradFill>
            <a:gsLst>
              <a:gs pos="100000">
                <a:srgbClr val="00B0F0"/>
              </a:gs>
              <a:gs pos="0">
                <a:schemeClr val="accent1"/>
              </a:gs>
            </a:gsLst>
            <a:lin ang="8100000" scaled="0"/>
          </a:gradFill>
          <a:ln w="15875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254000" dist="152400" dir="8100000" sx="104000" sy="104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3" name="矩形 10"/>
          <p:cNvSpPr>
            <a:spLocks noChangeAspect="1"/>
          </p:cNvSpPr>
          <p:nvPr userDrawn="1"/>
        </p:nvSpPr>
        <p:spPr>
          <a:xfrm rot="18900000">
            <a:off x="530753" y="265660"/>
            <a:ext cx="327796" cy="314560"/>
          </a:xfrm>
          <a:prstGeom prst="roundRect">
            <a:avLst/>
          </a:prstGeom>
          <a:gradFill flip="none" rotWithShape="1">
            <a:gsLst>
              <a:gs pos="5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  <a:gs pos="0">
                <a:schemeClr val="bg1"/>
              </a:gs>
            </a:gsLst>
            <a:lin ang="18900000" scaled="0"/>
            <a:tileRect/>
          </a:gradFill>
          <a:ln w="15875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254000" dist="152400" dir="8100000" sx="104000" sy="104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6" name="组合 5"/>
          <p:cNvGrpSpPr/>
          <p:nvPr userDrawn="1"/>
        </p:nvGrpSpPr>
        <p:grpSpPr>
          <a:xfrm>
            <a:off x="7740352" y="0"/>
            <a:ext cx="1222711" cy="955548"/>
            <a:chOff x="7740352" y="0"/>
            <a:chExt cx="1222711" cy="955548"/>
          </a:xfrm>
        </p:grpSpPr>
        <p:pic>
          <p:nvPicPr>
            <p:cNvPr id="3076" name="Picture 4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740"/>
            <a:stretch>
              <a:fillRect/>
            </a:stretch>
          </p:blipFill>
          <p:spPr bwMode="auto">
            <a:xfrm>
              <a:off x="7740352" y="0"/>
              <a:ext cx="1222711" cy="955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图片 17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30555" y="248589"/>
              <a:ext cx="599190" cy="323562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3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9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2" dur="1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3" dur="1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9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6" dur="1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7" dur="1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9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1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4" dur="10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5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4" grpId="0"/>
          <p:bldP spid="11" grpId="0" animBg="1"/>
          <p:bldP spid="13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3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9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1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1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9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1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1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9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1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4" dur="10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5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4" grpId="0"/>
          <p:bldP spid="11" grpId="0" animBg="1"/>
          <p:bldP spid="13" grpId="0" animBg="1"/>
        </p:bldLst>
      </p:timing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102156" tIns="51076" rIns="102156" bIns="51076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63"/>
            <a:ext cx="8229600" cy="3394472"/>
          </a:xfrm>
          <a:prstGeom prst="rect">
            <a:avLst/>
          </a:prstGeom>
        </p:spPr>
        <p:txBody>
          <a:bodyPr vert="horz" lIns="102156" tIns="51076" rIns="102156" bIns="51076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102156" tIns="51076" rIns="102156" bIns="51076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2025/2/6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102156" tIns="51076" rIns="102156" bIns="51076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102156" tIns="51076" rIns="102156" bIns="51076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1022985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3540" indent="-383540" algn="l" defTabSz="1022985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1215" indent="-320040" algn="l" defTabSz="1022985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8890" indent="-255905" algn="l" defTabSz="10229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90700" indent="-255905" algn="l" defTabSz="1022985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02510" indent="-255905" algn="l" defTabSz="1022985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13685" indent="-255905" algn="l" defTabSz="10229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25495" indent="-255905" algn="l" defTabSz="10229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37305" indent="-255905" algn="l" defTabSz="10229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49115" indent="-255905" algn="l" defTabSz="10229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0229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1810" algn="l" defTabSz="10229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985" algn="l" defTabSz="10229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4795" algn="l" defTabSz="10229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6605" algn="l" defTabSz="10229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8415" algn="l" defTabSz="10229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69590" algn="l" defTabSz="10229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81400" algn="l" defTabSz="10229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93210" algn="l" defTabSz="10229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5" descr="신문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580" y="2290773"/>
            <a:ext cx="7470264" cy="503097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4" name="圆角矩形 1"/>
          <p:cNvSpPr/>
          <p:nvPr/>
        </p:nvSpPr>
        <p:spPr>
          <a:xfrm>
            <a:off x="4387452" y="3097442"/>
            <a:ext cx="4289000" cy="46800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12700" cap="flat" cmpd="sng" algn="ctr">
            <a:gradFill flip="none" rotWithShape="1">
              <a:gsLst>
                <a:gs pos="0">
                  <a:srgbClr val="BE309C">
                    <a:lumMod val="5000"/>
                    <a:lumOff val="95000"/>
                  </a:srgbClr>
                </a:gs>
                <a:gs pos="100000">
                  <a:sysClr val="window" lastClr="FFFFFF">
                    <a:lumMod val="65000"/>
                  </a:sysClr>
                </a:gs>
              </a:gsLst>
              <a:lin ang="13500000" scaled="1"/>
              <a:tileRect/>
            </a:gradFill>
            <a:prstDash val="solid"/>
            <a:miter lim="800000"/>
          </a:ln>
          <a:effectLst>
            <a:innerShdw blurRad="127000" dist="88900" dir="18900000">
              <a:prstClr val="black">
                <a:alpha val="38000"/>
              </a:prstClr>
            </a:innerShdw>
          </a:effectLst>
        </p:spPr>
        <p:txBody>
          <a:bodyPr anchor="ctr"/>
          <a:lstStyle/>
          <a:p>
            <a:pPr algn="ctr"/>
            <a:endParaRPr lang="zh-CN" altLang="en-US" kern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5" name="圆角矩形 2"/>
          <p:cNvSpPr/>
          <p:nvPr/>
        </p:nvSpPr>
        <p:spPr>
          <a:xfrm>
            <a:off x="4387455" y="3099732"/>
            <a:ext cx="4289001" cy="465710"/>
          </a:xfrm>
          <a:prstGeom prst="roundRect">
            <a:avLst>
              <a:gd name="adj" fmla="val 50000"/>
            </a:avLst>
          </a:prstGeom>
          <a:solidFill>
            <a:schemeClr val="accent4">
              <a:lumMod val="50000"/>
            </a:schemeClr>
          </a:solidFill>
          <a:ln w="12700" cap="flat" cmpd="sng" algn="ctr">
            <a:gradFill flip="none" rotWithShape="1">
              <a:gsLst>
                <a:gs pos="0">
                  <a:srgbClr val="BE309C">
                    <a:lumMod val="5000"/>
                    <a:lumOff val="95000"/>
                  </a:srgbClr>
                </a:gs>
                <a:gs pos="100000">
                  <a:sysClr val="window" lastClr="FFFFFF">
                    <a:lumMod val="65000"/>
                  </a:sysClr>
                </a:gs>
              </a:gsLst>
              <a:lin ang="13500000" scaled="1"/>
              <a:tileRect/>
            </a:gradFill>
            <a:prstDash val="solid"/>
            <a:miter lim="800000"/>
          </a:ln>
          <a:effectLst>
            <a:innerShdw blurRad="127000" dist="88900" dir="18900000">
              <a:prstClr val="black">
                <a:alpha val="30000"/>
              </a:prstClr>
            </a:innerShdw>
          </a:effectLst>
        </p:spPr>
        <p:txBody>
          <a:bodyPr anchor="ctr"/>
          <a:lstStyle/>
          <a:p>
            <a:pPr algn="ctr"/>
            <a:endParaRPr lang="zh-CN" altLang="en-US" kern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矩形 10"/>
          <p:cNvSpPr>
            <a:spLocks noChangeAspect="1"/>
          </p:cNvSpPr>
          <p:nvPr/>
        </p:nvSpPr>
        <p:spPr>
          <a:xfrm>
            <a:off x="2669801" y="880116"/>
            <a:ext cx="1404708" cy="1230051"/>
          </a:xfrm>
          <a:prstGeom prst="hexagon">
            <a:avLst/>
          </a:prstGeom>
          <a:gradFill flip="none" rotWithShape="1">
            <a:gsLst>
              <a:gs pos="5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  <a:gs pos="0">
                <a:schemeClr val="bg1"/>
              </a:gs>
            </a:gsLst>
            <a:lin ang="18900000" scaled="0"/>
            <a:tileRect/>
          </a:gradFill>
          <a:ln w="15875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444500" dist="317500" dir="8100000" sx="104000" sy="104000" algn="t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3" name="矩形 10"/>
          <p:cNvSpPr>
            <a:spLocks noChangeAspect="1"/>
          </p:cNvSpPr>
          <p:nvPr/>
        </p:nvSpPr>
        <p:spPr>
          <a:xfrm>
            <a:off x="3149064" y="2177204"/>
            <a:ext cx="717248" cy="628068"/>
          </a:xfrm>
          <a:prstGeom prst="hexagon">
            <a:avLst/>
          </a:prstGeom>
          <a:gradFill>
            <a:gsLst>
              <a:gs pos="100000">
                <a:schemeClr val="accent5">
                  <a:lumMod val="60000"/>
                  <a:lumOff val="40000"/>
                </a:schemeClr>
              </a:gs>
              <a:gs pos="0">
                <a:schemeClr val="accent5">
                  <a:lumMod val="50000"/>
                </a:schemeClr>
              </a:gs>
            </a:gsLst>
            <a:lin ang="8100000" scaled="0"/>
          </a:gradFill>
          <a:ln w="15875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444500" dist="254000" dir="8100000" sx="104000" sy="104000" algn="t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9" name="矩形 10"/>
          <p:cNvSpPr>
            <a:spLocks noChangeAspect="1"/>
          </p:cNvSpPr>
          <p:nvPr/>
        </p:nvSpPr>
        <p:spPr>
          <a:xfrm>
            <a:off x="553644" y="2552481"/>
            <a:ext cx="1753274" cy="1535276"/>
          </a:xfrm>
          <a:prstGeom prst="hexagon">
            <a:avLst/>
          </a:prstGeom>
          <a:gradFill flip="none" rotWithShape="1">
            <a:gsLst>
              <a:gs pos="5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  <a:gs pos="0">
                <a:schemeClr val="bg1"/>
              </a:gs>
            </a:gsLst>
            <a:lin ang="18900000" scaled="0"/>
            <a:tileRect/>
          </a:gradFill>
          <a:ln w="15875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444500" dist="254000" dir="8100000" sx="104000" sy="104000" algn="t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2" name="矩形 10"/>
          <p:cNvSpPr>
            <a:spLocks noChangeAspect="1"/>
          </p:cNvSpPr>
          <p:nvPr/>
        </p:nvSpPr>
        <p:spPr>
          <a:xfrm>
            <a:off x="986731" y="1273401"/>
            <a:ext cx="746995" cy="654116"/>
          </a:xfrm>
          <a:prstGeom prst="hexagon">
            <a:avLst/>
          </a:prstGeom>
          <a:gradFill>
            <a:gsLst>
              <a:gs pos="100000">
                <a:srgbClr val="92D050"/>
              </a:gs>
              <a:gs pos="0">
                <a:schemeClr val="accent4">
                  <a:lumMod val="50000"/>
                </a:schemeClr>
              </a:gs>
            </a:gsLst>
            <a:lin ang="8100000" scaled="0"/>
          </a:gradFill>
          <a:ln w="15875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444500" dist="254000" dir="8100000" sx="104000" sy="104000" algn="t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8" name="矩形 10"/>
          <p:cNvSpPr>
            <a:spLocks noChangeAspect="1"/>
          </p:cNvSpPr>
          <p:nvPr/>
        </p:nvSpPr>
        <p:spPr>
          <a:xfrm>
            <a:off x="395536" y="3534527"/>
            <a:ext cx="956331" cy="837423"/>
          </a:xfrm>
          <a:prstGeom prst="hexagon">
            <a:avLst/>
          </a:prstGeom>
          <a:gradFill>
            <a:gsLst>
              <a:gs pos="100000">
                <a:srgbClr val="00B0F0"/>
              </a:gs>
              <a:gs pos="0">
                <a:schemeClr val="accent1"/>
              </a:gs>
            </a:gsLst>
            <a:lin ang="8100000" scaled="0"/>
          </a:gradFill>
          <a:ln w="15875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444500" dist="317500" dir="8100000" sx="104000" sy="104000" algn="t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1" name="矩形 10"/>
          <p:cNvSpPr>
            <a:spLocks noChangeAspect="1"/>
          </p:cNvSpPr>
          <p:nvPr/>
        </p:nvSpPr>
        <p:spPr>
          <a:xfrm>
            <a:off x="765125" y="958039"/>
            <a:ext cx="503896" cy="441243"/>
          </a:xfrm>
          <a:prstGeom prst="hexagon">
            <a:avLst/>
          </a:prstGeom>
          <a:gradFill flip="none" rotWithShape="1">
            <a:gsLst>
              <a:gs pos="5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  <a:gs pos="0">
                <a:schemeClr val="bg1"/>
              </a:gs>
            </a:gsLst>
            <a:lin ang="18900000" scaled="0"/>
            <a:tileRect/>
          </a:gradFill>
          <a:ln w="15875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444500" dist="317500" dir="8100000" sx="104000" sy="104000" algn="t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1861235" y="205038"/>
            <a:ext cx="53983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altLang="zh-TW" sz="3200" b="1" spc="-150" dirty="0">
                <a:solidFill>
                  <a:schemeClr val="accent3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114</a:t>
            </a:r>
            <a:r>
              <a:rPr lang="zh-TW" altLang="en-US" sz="3200" b="1" spc="-150" dirty="0">
                <a:solidFill>
                  <a:schemeClr val="accent3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年度四校五</a:t>
            </a:r>
            <a:r>
              <a:rPr lang="zh-TW" altLang="en-US" sz="3200" b="1" spc="-150" dirty="0" smtClean="0">
                <a:solidFill>
                  <a:schemeClr val="accent3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系聯合說明</a:t>
            </a:r>
            <a:r>
              <a:rPr lang="zh-TW" altLang="en-US" sz="3200" b="1" spc="-150" dirty="0">
                <a:solidFill>
                  <a:schemeClr val="accent3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會</a:t>
            </a:r>
            <a:endParaRPr lang="zh-CN" altLang="en-US" sz="3200" b="1" spc="-150" dirty="0">
              <a:solidFill>
                <a:schemeClr val="accent3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43984" y="3723878"/>
            <a:ext cx="815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rPr>
              <a:t>醫療</a:t>
            </a:r>
            <a:endParaRPr lang="zh-CN" altLang="en-US" sz="2400" dirty="0">
              <a:solidFill>
                <a:schemeClr val="bg1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36883" y="1408922"/>
            <a:ext cx="815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 smtClean="0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rPr>
              <a:t>永續</a:t>
            </a:r>
            <a:endParaRPr lang="zh-CN" altLang="en-US" sz="2000" dirty="0">
              <a:solidFill>
                <a:schemeClr val="bg1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131840" y="2305204"/>
            <a:ext cx="815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rPr>
              <a:t>教育</a:t>
            </a:r>
            <a:endParaRPr lang="zh-CN" altLang="en-US" sz="1600" dirty="0">
              <a:solidFill>
                <a:schemeClr val="bg1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55" name="矩形 10"/>
          <p:cNvSpPr>
            <a:spLocks noChangeAspect="1"/>
          </p:cNvSpPr>
          <p:nvPr/>
        </p:nvSpPr>
        <p:spPr>
          <a:xfrm>
            <a:off x="1171888" y="1597512"/>
            <a:ext cx="2103134" cy="1841635"/>
          </a:xfrm>
          <a:prstGeom prst="hexagon">
            <a:avLst/>
          </a:prstGeom>
          <a:gradFill flip="none" rotWithShape="1">
            <a:gsLst>
              <a:gs pos="5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  <a:gs pos="0">
                <a:schemeClr val="bg1"/>
              </a:gs>
            </a:gsLst>
            <a:lin ang="18900000" scaled="0"/>
            <a:tileRect/>
          </a:gradFill>
          <a:ln w="15875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444500" dist="317500" dir="8100000" sx="104000" sy="104000" algn="t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6" name="文字"/>
          <p:cNvSpPr txBox="1"/>
          <p:nvPr/>
        </p:nvSpPr>
        <p:spPr>
          <a:xfrm>
            <a:off x="4364098" y="3146557"/>
            <a:ext cx="3728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>
                <a:solidFill>
                  <a:schemeClr val="bg1"/>
                </a:solidFill>
              </a:rPr>
              <a:t>○ </a:t>
            </a:r>
            <a:r>
              <a:rPr lang="zh-TW" altLang="en-US" b="1" dirty="0" smtClean="0">
                <a:solidFill>
                  <a:schemeClr val="bg1"/>
                </a:solidFill>
              </a:rPr>
              <a:t>○</a:t>
            </a:r>
            <a:r>
              <a:rPr lang="zh-TW" altLang="en-US" b="1" dirty="0">
                <a:solidFill>
                  <a:schemeClr val="bg1"/>
                </a:solidFill>
              </a:rPr>
              <a:t> </a:t>
            </a:r>
            <a:r>
              <a:rPr lang="zh-TW" altLang="en-US" b="1" dirty="0" smtClean="0">
                <a:solidFill>
                  <a:schemeClr val="bg1"/>
                </a:solidFill>
              </a:rPr>
              <a:t>○中醫診所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27" name="圆角矩形 26"/>
          <p:cNvSpPr/>
          <p:nvPr/>
        </p:nvSpPr>
        <p:spPr>
          <a:xfrm>
            <a:off x="7910879" y="3075797"/>
            <a:ext cx="729371" cy="504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2700000" scaled="0"/>
          </a:gradFill>
          <a:ln w="22225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blurRad="50800" dist="38100" dir="2700000" sx="97000" sy="97000" algn="ctr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</a:endParaRPr>
          </a:p>
        </p:txBody>
      </p:sp>
      <p:sp>
        <p:nvSpPr>
          <p:cNvPr id="47" name="矩形 10"/>
          <p:cNvSpPr>
            <a:spLocks noChangeAspect="1"/>
          </p:cNvSpPr>
          <p:nvPr/>
        </p:nvSpPr>
        <p:spPr>
          <a:xfrm>
            <a:off x="1979712" y="880116"/>
            <a:ext cx="730114" cy="639334"/>
          </a:xfrm>
          <a:prstGeom prst="hexagon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5875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444500" dist="317500" dir="8100000" sx="104000" sy="104000" algn="t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30" name="圖片 2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38580" y="2900351"/>
            <a:ext cx="986931" cy="822556"/>
          </a:xfrm>
          <a:prstGeom prst="hexagon">
            <a:avLst/>
          </a:prstGeom>
          <a:noFill/>
          <a:ln w="19050">
            <a:solidFill>
              <a:schemeClr val="bg1"/>
            </a:solidFill>
          </a:ln>
        </p:spPr>
      </p:pic>
      <p:pic>
        <p:nvPicPr>
          <p:cNvPr id="31" name="圖片 3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22289" y="4000046"/>
            <a:ext cx="1042513" cy="850507"/>
          </a:xfrm>
          <a:prstGeom prst="hexagon">
            <a:avLst/>
          </a:prstGeom>
          <a:noFill/>
          <a:ln w="19050">
            <a:solidFill>
              <a:schemeClr val="bg1"/>
            </a:solidFill>
          </a:ln>
        </p:spPr>
      </p:pic>
      <p:pic>
        <p:nvPicPr>
          <p:cNvPr id="32" name="圖片 3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5794" y="78276"/>
            <a:ext cx="1654059" cy="1654059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34" name="圖片 33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76" y="1799333"/>
            <a:ext cx="1007883" cy="753148"/>
          </a:xfrm>
          <a:prstGeom prst="hexagon">
            <a:avLst/>
          </a:prstGeom>
          <a:noFill/>
          <a:ln w="19050">
            <a:solidFill>
              <a:schemeClr val="bg1"/>
            </a:solidFill>
          </a:ln>
        </p:spPr>
      </p:pic>
      <p:sp>
        <p:nvSpPr>
          <p:cNvPr id="45" name="矩形 10"/>
          <p:cNvSpPr>
            <a:spLocks noChangeAspect="1"/>
          </p:cNvSpPr>
          <p:nvPr/>
        </p:nvSpPr>
        <p:spPr>
          <a:xfrm>
            <a:off x="2439783" y="3278502"/>
            <a:ext cx="889503" cy="778905"/>
          </a:xfrm>
          <a:prstGeom prst="hexagon">
            <a:avLst/>
          </a:prstGeom>
          <a:gradFill flip="none" rotWithShape="1">
            <a:gsLst>
              <a:gs pos="5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  <a:gs pos="0">
                <a:schemeClr val="bg1"/>
              </a:gs>
            </a:gsLst>
            <a:lin ang="18900000" scaled="0"/>
            <a:tileRect/>
          </a:gradFill>
          <a:ln w="15875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444500" dist="254000" dir="8100000" sx="104000" sy="104000" algn="t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  <p:sp>
        <p:nvSpPr>
          <p:cNvPr id="3" name="文字方塊 2"/>
          <p:cNvSpPr txBox="1"/>
          <p:nvPr/>
        </p:nvSpPr>
        <p:spPr>
          <a:xfrm>
            <a:off x="4334805" y="2512229"/>
            <a:ext cx="23290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chemeClr val="accent3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報告單位：</a:t>
            </a:r>
            <a:endParaRPr lang="zh-TW" altLang="en-US" sz="3200" b="1" dirty="0">
              <a:solidFill>
                <a:schemeClr val="accent3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5" name="圆角矩形 2"/>
          <p:cNvSpPr/>
          <p:nvPr/>
        </p:nvSpPr>
        <p:spPr>
          <a:xfrm>
            <a:off x="4413243" y="3734002"/>
            <a:ext cx="4289001" cy="465710"/>
          </a:xfrm>
          <a:prstGeom prst="roundRect">
            <a:avLst>
              <a:gd name="adj" fmla="val 50000"/>
            </a:avLst>
          </a:prstGeom>
          <a:solidFill>
            <a:schemeClr val="accent4">
              <a:lumMod val="50000"/>
            </a:schemeClr>
          </a:solidFill>
          <a:ln w="12700" cap="flat" cmpd="sng" algn="ctr">
            <a:gradFill flip="none" rotWithShape="1">
              <a:gsLst>
                <a:gs pos="0">
                  <a:srgbClr val="BE309C">
                    <a:lumMod val="5000"/>
                    <a:lumOff val="95000"/>
                  </a:srgbClr>
                </a:gs>
                <a:gs pos="100000">
                  <a:sysClr val="window" lastClr="FFFFFF">
                    <a:lumMod val="65000"/>
                  </a:sysClr>
                </a:gs>
              </a:gsLst>
              <a:lin ang="13500000" scaled="1"/>
              <a:tileRect/>
            </a:gradFill>
            <a:prstDash val="solid"/>
            <a:miter lim="800000"/>
          </a:ln>
          <a:effectLst>
            <a:innerShdw blurRad="127000" dist="88900" dir="18900000">
              <a:prstClr val="black">
                <a:alpha val="30000"/>
              </a:prstClr>
            </a:innerShdw>
          </a:effectLst>
        </p:spPr>
        <p:txBody>
          <a:bodyPr anchor="ctr"/>
          <a:lstStyle/>
          <a:p>
            <a:pPr algn="ctr"/>
            <a:endParaRPr lang="zh-CN" altLang="en-US" kern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6" name="文字"/>
          <p:cNvSpPr txBox="1"/>
          <p:nvPr/>
        </p:nvSpPr>
        <p:spPr>
          <a:xfrm>
            <a:off x="4389886" y="3780827"/>
            <a:ext cx="3728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chemeClr val="bg1"/>
                </a:solidFill>
              </a:rPr>
              <a:t>王小明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37" name="圆角矩形 26"/>
          <p:cNvSpPr/>
          <p:nvPr/>
        </p:nvSpPr>
        <p:spPr>
          <a:xfrm>
            <a:off x="7936667" y="3710067"/>
            <a:ext cx="729371" cy="504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2700000" scaled="0"/>
          </a:gradFill>
          <a:ln w="22225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blurRad="50800" dist="38100" dir="2700000" sx="97000" sy="97000" algn="ctr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07948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72222E-6 -3.58025E-6 L 0.40903 -0.0006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51" y="-3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2" presetClass="exit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2" dur="1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72222E-6 -3.58025E-6 L 0.40903 -0.0006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51" y="-31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22" presetClass="exit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6" dur="1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5" grpId="1" animBg="1"/>
      <p:bldP spid="58" grpId="0"/>
      <p:bldP spid="26" grpId="0"/>
      <p:bldP spid="27" grpId="0" animBg="1"/>
      <p:bldP spid="27" grpId="1" animBg="1"/>
      <p:bldP spid="35" grpId="0" animBg="1"/>
      <p:bldP spid="35" grpId="1" animBg="1"/>
      <p:bldP spid="36" grpId="0"/>
      <p:bldP spid="37" grpId="0" animBg="1"/>
      <p:bldP spid="3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院所</a:t>
            </a:r>
            <a:r>
              <a:rPr lang="zh-TW" altLang="en-US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基本資料 </a:t>
            </a:r>
            <a:r>
              <a:rPr lang="en-US" altLang="zh-TW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(</a:t>
            </a:r>
            <a:r>
              <a:rPr lang="zh-TW" altLang="en-US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範例</a:t>
            </a:r>
            <a:r>
              <a:rPr lang="en-US" altLang="zh-TW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)</a:t>
            </a:r>
            <a:endParaRPr lang="zh-TW" altLang="en-US" dirty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79249" y="915566"/>
            <a:ext cx="65527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TW" altLang="en-US" dirty="0">
                <a:solidFill>
                  <a:srgbClr val="0000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院所</a:t>
            </a:r>
            <a:r>
              <a:rPr lang="zh-TW" altLang="en-US" dirty="0" smtClean="0">
                <a:solidFill>
                  <a:srgbClr val="0000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名稱：</a:t>
            </a:r>
            <a:endParaRPr lang="en-US" altLang="zh-TW" dirty="0" smtClean="0">
              <a:solidFill>
                <a:srgbClr val="000000"/>
              </a:solidFill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TW" altLang="en-US" dirty="0" smtClean="0">
                <a:solidFill>
                  <a:srgbClr val="0000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負責醫師：</a:t>
            </a:r>
            <a:endParaRPr lang="en-US" altLang="zh-TW" dirty="0" smtClean="0">
              <a:solidFill>
                <a:srgbClr val="000000"/>
              </a:solidFill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TW" altLang="en-US" dirty="0" smtClean="0">
                <a:solidFill>
                  <a:srgbClr val="0000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地址：</a:t>
            </a:r>
            <a:endParaRPr lang="en-US" altLang="zh-TW" dirty="0" smtClean="0">
              <a:solidFill>
                <a:srgbClr val="000000"/>
              </a:solidFill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TW" altLang="en-US" dirty="0" smtClean="0">
                <a:solidFill>
                  <a:srgbClr val="0000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員工數：</a:t>
            </a:r>
            <a:endParaRPr lang="en-US" altLang="zh-TW" dirty="0" smtClean="0">
              <a:solidFill>
                <a:srgbClr val="000000"/>
              </a:solidFill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TW" altLang="en-US" dirty="0" smtClean="0">
                <a:solidFill>
                  <a:srgbClr val="0000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預計招收</a:t>
            </a:r>
            <a:r>
              <a:rPr lang="zh-TW" altLang="en-US" dirty="0">
                <a:solidFill>
                  <a:srgbClr val="0000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醫師</a:t>
            </a:r>
            <a:r>
              <a:rPr lang="zh-TW" altLang="en-US" dirty="0" smtClean="0">
                <a:solidFill>
                  <a:srgbClr val="0000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數：</a:t>
            </a:r>
            <a:endParaRPr lang="en-US" altLang="zh-TW" dirty="0" smtClean="0">
              <a:solidFill>
                <a:srgbClr val="000000"/>
              </a:solidFill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-21073"/>
            <a:ext cx="800403" cy="800403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5580112" y="987574"/>
            <a:ext cx="1944216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altLang="zh-TW" dirty="0" smtClean="0"/>
          </a:p>
          <a:p>
            <a:endParaRPr lang="en-US" altLang="zh-TW" dirty="0"/>
          </a:p>
          <a:p>
            <a:pPr algn="ctr"/>
            <a:r>
              <a:rPr lang="zh-TW" altLang="en-US" dirty="0"/>
              <a:t>照片</a:t>
            </a:r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6660232" y="2900725"/>
            <a:ext cx="1944216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altLang="zh-TW" dirty="0" smtClean="0"/>
          </a:p>
          <a:p>
            <a:endParaRPr lang="en-US" altLang="zh-TW" dirty="0"/>
          </a:p>
          <a:p>
            <a:pPr algn="ctr"/>
            <a:r>
              <a:rPr lang="zh-TW" altLang="en-US" dirty="0"/>
              <a:t>照片</a:t>
            </a:r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96433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福利制度</a:t>
            </a:r>
            <a:r>
              <a:rPr lang="en-US" altLang="zh-TW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(</a:t>
            </a:r>
            <a:r>
              <a:rPr lang="zh-TW" altLang="en-US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範例</a:t>
            </a:r>
            <a:r>
              <a:rPr lang="en-US" altLang="zh-TW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)</a:t>
            </a:r>
            <a:endParaRPr lang="zh-TW" altLang="en-US" dirty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79249" y="915566"/>
            <a:ext cx="65527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TW" altLang="en-US" dirty="0">
                <a:solidFill>
                  <a:srgbClr val="0000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相關福利</a:t>
            </a:r>
            <a:r>
              <a:rPr lang="zh-TW" altLang="en-US" dirty="0" smtClean="0">
                <a:solidFill>
                  <a:srgbClr val="0000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：</a:t>
            </a:r>
            <a:endParaRPr lang="en-US" altLang="zh-TW" dirty="0" smtClean="0">
              <a:solidFill>
                <a:srgbClr val="000000"/>
              </a:solidFill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TW" altLang="en-US" dirty="0" smtClean="0">
                <a:solidFill>
                  <a:srgbClr val="0000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薪資待遇：</a:t>
            </a:r>
            <a:endParaRPr lang="en-US" altLang="zh-TW" dirty="0">
              <a:solidFill>
                <a:srgbClr val="000000"/>
              </a:solidFill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TW" altLang="en-US" dirty="0" smtClean="0">
                <a:solidFill>
                  <a:srgbClr val="0000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每周工作診數：</a:t>
            </a:r>
            <a:endParaRPr lang="en-US" altLang="zh-TW" dirty="0" smtClean="0">
              <a:solidFill>
                <a:srgbClr val="000000"/>
              </a:solidFill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TW" altLang="en-US" dirty="0">
                <a:solidFill>
                  <a:srgbClr val="0000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徵才</a:t>
            </a:r>
            <a:r>
              <a:rPr lang="zh-TW" altLang="en-US" dirty="0" smtClean="0">
                <a:solidFill>
                  <a:srgbClr val="0000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資訊</a:t>
            </a:r>
            <a:r>
              <a:rPr lang="zh-TW" altLang="en-US" b="1" dirty="0" smtClean="0">
                <a:solidFill>
                  <a:srgbClr val="0000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：</a:t>
            </a:r>
            <a:endParaRPr lang="en-US" altLang="zh-TW" b="1" dirty="0" smtClean="0">
              <a:solidFill>
                <a:srgbClr val="000000"/>
              </a:solidFill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-21073"/>
            <a:ext cx="800403" cy="800403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5580112" y="987574"/>
            <a:ext cx="1944216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altLang="zh-TW" dirty="0" smtClean="0"/>
          </a:p>
          <a:p>
            <a:endParaRPr lang="en-US" altLang="zh-TW" dirty="0"/>
          </a:p>
          <a:p>
            <a:pPr algn="ctr"/>
            <a:r>
              <a:rPr lang="zh-TW" altLang="en-US" dirty="0"/>
              <a:t>照片</a:t>
            </a:r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6660232" y="2900725"/>
            <a:ext cx="1944216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altLang="zh-TW" dirty="0" smtClean="0"/>
          </a:p>
          <a:p>
            <a:endParaRPr lang="en-US" altLang="zh-TW" dirty="0"/>
          </a:p>
          <a:p>
            <a:pPr algn="ctr"/>
            <a:r>
              <a:rPr lang="zh-TW" altLang="en-US" dirty="0"/>
              <a:t>照片</a:t>
            </a:r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70657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299942"/>
            <a:ext cx="8280920" cy="618539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-21073"/>
            <a:ext cx="800403" cy="800403"/>
          </a:xfrm>
          <a:prstGeom prst="rect">
            <a:avLst/>
          </a:prstGeom>
        </p:spPr>
      </p:pic>
      <p:sp>
        <p:nvSpPr>
          <p:cNvPr id="4" name="標題 1"/>
          <p:cNvSpPr txBox="1">
            <a:spLocks/>
          </p:cNvSpPr>
          <p:nvPr/>
        </p:nvSpPr>
        <p:spPr>
          <a:xfrm>
            <a:off x="906977" y="267494"/>
            <a:ext cx="5897272" cy="33050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1022985" rtl="0" eaLnBrk="1" latinLnBrk="0" hangingPunct="1">
              <a:spcBef>
                <a:spcPct val="0"/>
              </a:spcBef>
              <a:buNone/>
              <a:defRPr lang="zh-CN" altLang="en-US" sz="2200" b="0" i="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zh-TW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院所</a:t>
            </a:r>
            <a:r>
              <a:rPr lang="zh-TW" altLang="en-US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其他資訊</a:t>
            </a:r>
            <a:r>
              <a:rPr lang="en-US" altLang="zh-TW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(</a:t>
            </a:r>
            <a:r>
              <a:rPr lang="zh-TW" altLang="en-US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範例</a:t>
            </a:r>
            <a:r>
              <a:rPr lang="en-US" altLang="zh-TW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)</a:t>
            </a:r>
            <a:endParaRPr lang="zh-TW" dirty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79249" y="915566"/>
            <a:ext cx="65527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TW" altLang="en-US" dirty="0" smtClean="0">
                <a:solidFill>
                  <a:srgbClr val="0000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連絡電話：</a:t>
            </a:r>
            <a:endParaRPr lang="en-US" altLang="zh-TW" dirty="0" smtClean="0">
              <a:solidFill>
                <a:srgbClr val="000000"/>
              </a:solidFill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en-US" altLang="zh-TW" dirty="0" smtClean="0">
                <a:solidFill>
                  <a:srgbClr val="0000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Email</a:t>
            </a:r>
            <a:r>
              <a:rPr lang="zh-TW" altLang="en-US" dirty="0" smtClean="0">
                <a:solidFill>
                  <a:srgbClr val="0000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信箱：</a:t>
            </a:r>
            <a:endParaRPr lang="en-US" altLang="zh-TW" dirty="0" smtClean="0">
              <a:solidFill>
                <a:srgbClr val="000000"/>
              </a:solidFill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TW" altLang="en-US" dirty="0" smtClean="0">
                <a:solidFill>
                  <a:srgbClr val="0000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院所</a:t>
            </a:r>
            <a:r>
              <a:rPr lang="zh-TW" altLang="en-US" dirty="0" smtClean="0">
                <a:solidFill>
                  <a:srgbClr val="0000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簡介</a:t>
            </a:r>
            <a:r>
              <a:rPr lang="en-US" altLang="zh-TW" dirty="0" smtClean="0">
                <a:solidFill>
                  <a:srgbClr val="0000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(</a:t>
            </a:r>
            <a:r>
              <a:rPr lang="zh-TW" altLang="en-US" dirty="0"/>
              <a:t>自由發揮：可留下連絡電話、email、院所簡介與優勢、理念</a:t>
            </a:r>
            <a:r>
              <a:rPr lang="en-US" altLang="zh-TW" dirty="0"/>
              <a:t>…</a:t>
            </a:r>
            <a:r>
              <a:rPr lang="zh-TW" altLang="en-US" dirty="0"/>
              <a:t>等</a:t>
            </a:r>
            <a:r>
              <a:rPr lang="en-US" altLang="zh-TW" dirty="0" smtClean="0">
                <a:solidFill>
                  <a:srgbClr val="0000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)</a:t>
            </a:r>
            <a:r>
              <a:rPr lang="zh-TW" altLang="en-US" dirty="0" smtClean="0">
                <a:solidFill>
                  <a:srgbClr val="0000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：</a:t>
            </a:r>
            <a:endParaRPr lang="en-US" altLang="zh-TW" dirty="0" smtClean="0">
              <a:solidFill>
                <a:srgbClr val="000000"/>
              </a:solidFill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6176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Office 主题​​">
  <a:themeElements>
    <a:clrScheme name="自定义 4">
      <a:dk1>
        <a:sysClr val="windowText" lastClr="000000"/>
      </a:dk1>
      <a:lt1>
        <a:sysClr val="window" lastClr="FFFFFF"/>
      </a:lt1>
      <a:dk2>
        <a:srgbClr val="000000"/>
      </a:dk2>
      <a:lt2>
        <a:srgbClr val="EEECE1"/>
      </a:lt2>
      <a:accent1>
        <a:srgbClr val="0065B0"/>
      </a:accent1>
      <a:accent2>
        <a:srgbClr val="00B0F0"/>
      </a:accent2>
      <a:accent3>
        <a:srgbClr val="0084B4"/>
      </a:accent3>
      <a:accent4>
        <a:srgbClr val="92D050"/>
      </a:accent4>
      <a:accent5>
        <a:srgbClr val="FFC000"/>
      </a:accent5>
      <a:accent6>
        <a:srgbClr val="FF0000"/>
      </a:accent6>
      <a:hlink>
        <a:srgbClr val="0000FF"/>
      </a:hlink>
      <a:folHlink>
        <a:srgbClr val="595959"/>
      </a:folHlink>
    </a:clrScheme>
    <a:fontScheme name="微软雅黑和Arial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111</Words>
  <Application>Microsoft Office PowerPoint</Application>
  <PresentationFormat>如螢幕大小 (16:9)</PresentationFormat>
  <Paragraphs>40</Paragraphs>
  <Slides>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3" baseType="lpstr">
      <vt:lpstr>Adobe 繁黑體 Std B</vt:lpstr>
      <vt:lpstr>微软雅黑</vt:lpstr>
      <vt:lpstr>宋体</vt:lpstr>
      <vt:lpstr>微軟正黑體</vt:lpstr>
      <vt:lpstr>Arial</vt:lpstr>
      <vt:lpstr>Calibri</vt:lpstr>
      <vt:lpstr>Impact</vt:lpstr>
      <vt:lpstr>Wingdings</vt:lpstr>
      <vt:lpstr>1_Office 主题​​</vt:lpstr>
      <vt:lpstr>PowerPoint 簡報</vt:lpstr>
      <vt:lpstr>院所基本資料 (範例)</vt:lpstr>
      <vt:lpstr>福利制度(範例)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Windows 使用者</cp:lastModifiedBy>
  <cp:revision>236</cp:revision>
  <dcterms:created xsi:type="dcterms:W3CDTF">2016-03-10T07:57:00Z</dcterms:created>
  <dcterms:modified xsi:type="dcterms:W3CDTF">2025-02-06T02:06:29Z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2052-10.1.0.7223</vt:lpwstr>
  </property>
</Properties>
</file>